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36" r:id="rId24"/>
    <p:sldId id="337" r:id="rId25"/>
    <p:sldId id="317" r:id="rId26"/>
    <p:sldId id="318" r:id="rId27"/>
    <p:sldId id="311" r:id="rId28"/>
    <p:sldId id="309" r:id="rId29"/>
    <p:sldId id="310" r:id="rId30"/>
    <p:sldId id="308" r:id="rId31"/>
    <p:sldId id="307" r:id="rId32"/>
    <p:sldId id="299" r:id="rId33"/>
    <p:sldId id="306" r:id="rId34"/>
    <p:sldId id="300" r:id="rId35"/>
    <p:sldId id="305" r:id="rId36"/>
    <p:sldId id="301" r:id="rId37"/>
    <p:sldId id="285" r:id="rId38"/>
    <p:sldId id="287" r:id="rId39"/>
    <p:sldId id="294" r:id="rId40"/>
    <p:sldId id="289" r:id="rId41"/>
    <p:sldId id="293" r:id="rId42"/>
    <p:sldId id="295" r:id="rId43"/>
    <p:sldId id="298" r:id="rId44"/>
    <p:sldId id="292" r:id="rId45"/>
    <p:sldId id="291" r:id="rId46"/>
    <p:sldId id="314" r:id="rId47"/>
    <p:sldId id="304" r:id="rId48"/>
    <p:sldId id="283" r:id="rId49"/>
    <p:sldId id="284" r:id="rId50"/>
    <p:sldId id="288" r:id="rId51"/>
    <p:sldId id="276" r:id="rId52"/>
    <p:sldId id="279" r:id="rId53"/>
    <p:sldId id="278" r:id="rId54"/>
    <p:sldId id="280" r:id="rId55"/>
    <p:sldId id="282" r:id="rId56"/>
    <p:sldId id="268" r:id="rId57"/>
    <p:sldId id="267" r:id="rId58"/>
    <p:sldId id="266" r:id="rId59"/>
    <p:sldId id="265" r:id="rId60"/>
    <p:sldId id="258" r:id="rId61"/>
    <p:sldId id="263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4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82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10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10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4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50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49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2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11" Type="http://schemas.openxmlformats.org/officeDocument/2006/relationships/image" Target="../media/image150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14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39" Type="http://schemas.openxmlformats.org/officeDocument/2006/relationships/image" Target="../media/image212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0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8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8.png"/><Relationship Id="rId26" Type="http://schemas.openxmlformats.org/officeDocument/2006/relationships/image" Target="../media/image214.png"/><Relationship Id="rId39" Type="http://schemas.openxmlformats.org/officeDocument/2006/relationships/image" Target="../media/image297.png"/><Relationship Id="rId21" Type="http://schemas.openxmlformats.org/officeDocument/2006/relationships/image" Target="../media/image281.png"/><Relationship Id="rId34" Type="http://schemas.openxmlformats.org/officeDocument/2006/relationships/image" Target="../media/image293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32" Type="http://schemas.openxmlformats.org/officeDocument/2006/relationships/image" Target="../media/image291.png"/><Relationship Id="rId37" Type="http://schemas.openxmlformats.org/officeDocument/2006/relationships/image" Target="../media/image215.png"/><Relationship Id="rId40" Type="http://schemas.openxmlformats.org/officeDocument/2006/relationships/image" Target="../media/image298.png"/><Relationship Id="rId5" Type="http://schemas.openxmlformats.org/officeDocument/2006/relationships/image" Target="../media/image266.png"/><Relationship Id="rId15" Type="http://schemas.openxmlformats.org/officeDocument/2006/relationships/image" Target="../media/image213.png"/><Relationship Id="rId23" Type="http://schemas.openxmlformats.org/officeDocument/2006/relationships/image" Target="../media/image283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71.png"/><Relationship Id="rId19" Type="http://schemas.openxmlformats.org/officeDocument/2006/relationships/image" Target="../media/image279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85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5" Type="http://schemas.openxmlformats.org/officeDocument/2006/relationships/image" Target="../media/image208.png"/><Relationship Id="rId4" Type="http://schemas.openxmlformats.org/officeDocument/2006/relationships/image" Target="../media/image302.png"/><Relationship Id="rId9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1.png"/><Relationship Id="rId7" Type="http://schemas.openxmlformats.org/officeDocument/2006/relationships/image" Target="../media/image20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6.png"/><Relationship Id="rId7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8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5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9.png"/><Relationship Id="rId7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60" y="2341752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0F19A4-9414-4576-8A5C-DCF7A364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36" y="2047741"/>
            <a:ext cx="1593234" cy="27625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-15.5861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75965</TotalTime>
  <Words>1164</Words>
  <Application>Microsoft Office PowerPoint</Application>
  <PresentationFormat>Widescreen</PresentationFormat>
  <Paragraphs>225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293</cp:revision>
  <dcterms:created xsi:type="dcterms:W3CDTF">2023-07-26T17:49:20Z</dcterms:created>
  <dcterms:modified xsi:type="dcterms:W3CDTF">2025-04-10T18:26:52Z</dcterms:modified>
</cp:coreProperties>
</file>